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0000"/>
    <a:srgbClr val="FF0000"/>
    <a:srgbClr val="2FA5C1"/>
    <a:srgbClr val="D224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40" d="100"/>
          <a:sy n="40" d="100"/>
        </p:scale>
        <p:origin x="-3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57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06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20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436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9348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51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6294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392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210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5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98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43D48-1F05-485C-A3B4-7FCA95C393DB}" type="datetimeFigureOut">
              <a:rPr lang="pt-BR" smtClean="0"/>
              <a:t>14/06/2024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CB766-3F3E-4419-B9A2-06003A66576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332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.mariana@iscam.ac.m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mari@gmail.com" TargetMode="External"/><Relationship Id="rId4" Type="http://schemas.openxmlformats.org/officeDocument/2006/relationships/hyperlink" Target="mailto:mariana.mari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650448" y="6872658"/>
            <a:ext cx="13386373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INTRODUÇÃO</a:t>
            </a:r>
            <a:endParaRPr lang="pt-BR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CaixaDeTexto 41"/>
          <p:cNvSpPr txBox="1">
            <a:spLocks noChangeArrowheads="1"/>
          </p:cNvSpPr>
          <p:nvPr/>
        </p:nvSpPr>
        <p:spPr bwMode="auto">
          <a:xfrm>
            <a:off x="1650448" y="8201820"/>
            <a:ext cx="12994189" cy="1486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41"/>
          <p:cNvSpPr txBox="1">
            <a:spLocks noChangeArrowheads="1"/>
          </p:cNvSpPr>
          <p:nvPr/>
        </p:nvSpPr>
        <p:spPr bwMode="auto">
          <a:xfrm>
            <a:off x="15479901" y="8242163"/>
            <a:ext cx="13088171" cy="11418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704"/>
          <p:cNvSpPr txBox="1">
            <a:spLocks noChangeArrowheads="1"/>
          </p:cNvSpPr>
          <p:nvPr/>
        </p:nvSpPr>
        <p:spPr bwMode="auto">
          <a:xfrm>
            <a:off x="15349256" y="21319436"/>
            <a:ext cx="13177910" cy="9648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3" rIns="91687" bIns="45843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41"/>
          <p:cNvSpPr txBox="1">
            <a:spLocks noChangeArrowheads="1"/>
          </p:cNvSpPr>
          <p:nvPr/>
        </p:nvSpPr>
        <p:spPr bwMode="auto">
          <a:xfrm>
            <a:off x="1650448" y="25568555"/>
            <a:ext cx="12773891" cy="1092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704"/>
          <p:cNvSpPr txBox="1">
            <a:spLocks noChangeArrowheads="1"/>
          </p:cNvSpPr>
          <p:nvPr/>
        </p:nvSpPr>
        <p:spPr bwMode="auto">
          <a:xfrm>
            <a:off x="15356613" y="29281189"/>
            <a:ext cx="12489492" cy="3693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3" rIns="91687" bIns="45843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</a:t>
            </a: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5479901" y="6872657"/>
            <a:ext cx="13088172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RESULTADOS E DISCUSSÃO</a:t>
            </a:r>
            <a:endParaRPr lang="pt-BR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650448" y="23956306"/>
            <a:ext cx="12773891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METODOLOGIA</a:t>
            </a:r>
            <a:endParaRPr lang="pt-BR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5390161" y="19835928"/>
            <a:ext cx="13177911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CONCLUSÕES</a:t>
            </a:r>
            <a:endParaRPr lang="pt-BR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5373387" y="28080296"/>
            <a:ext cx="13194685" cy="769441"/>
          </a:xfrm>
          <a:prstGeom prst="rect">
            <a:avLst/>
          </a:prstGeom>
          <a:solidFill>
            <a:srgbClr val="990000"/>
          </a:solidFill>
          <a:ln w="88900" cap="sq">
            <a:solidFill>
              <a:srgbClr val="2FA5C1"/>
            </a:solidFill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REFERÊNCIAS </a:t>
            </a:r>
            <a:endParaRPr lang="pt-BR" sz="4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22" name="Picture 1" descr="image0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059" y="532934"/>
            <a:ext cx="2514600" cy="88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142856"/>
              </p:ext>
            </p:extLst>
          </p:nvPr>
        </p:nvGraphicFramePr>
        <p:xfrm>
          <a:off x="0" y="-223976"/>
          <a:ext cx="30275214" cy="3289764"/>
        </p:xfrm>
        <a:graphic>
          <a:graphicData uri="http://schemas.openxmlformats.org/drawingml/2006/table">
            <a:tbl>
              <a:tblPr/>
              <a:tblGrid>
                <a:gridCol w="30275214">
                  <a:extLst>
                    <a:ext uri="{9D8B030D-6E8A-4147-A177-3AD203B41FA5}">
                      <a16:colId xmlns:a16="http://schemas.microsoft.com/office/drawing/2014/main" val="836362495"/>
                    </a:ext>
                  </a:extLst>
                </a:gridCol>
              </a:tblGrid>
              <a:tr h="32897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863996"/>
                  </a:ext>
                </a:extLst>
              </a:tr>
            </a:tbl>
          </a:graphicData>
        </a:graphic>
      </p:graphicFrame>
      <p:sp>
        <p:nvSpPr>
          <p:cNvPr id="23" name="CaixaDeTexto 2"/>
          <p:cNvSpPr txBox="1">
            <a:spLocks noChangeArrowheads="1"/>
          </p:cNvSpPr>
          <p:nvPr/>
        </p:nvSpPr>
        <p:spPr bwMode="auto">
          <a:xfrm>
            <a:off x="6876408" y="517051"/>
            <a:ext cx="183451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XV</a:t>
            </a:r>
            <a:r>
              <a:rPr lang="pt-BR" altLang="pt-BR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JORNADAS </a:t>
            </a:r>
            <a:r>
              <a:rPr lang="pt-BR" altLang="pt-BR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CIENTÍFICAS</a:t>
            </a:r>
          </a:p>
          <a:p>
            <a:pPr algn="ctr"/>
            <a:r>
              <a:rPr lang="pt-BR" alt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Contabilidade e os Novos Desafios da Tecnologia”</a:t>
            </a:r>
          </a:p>
          <a:p>
            <a:pPr algn="ctr"/>
            <a:r>
              <a:rPr lang="pt-BR" altLang="pt-BR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e 22 de Agosto</a:t>
            </a:r>
          </a:p>
          <a:p>
            <a:pPr algn="ctr"/>
            <a:endParaRPr lang="pt-BR" altLang="pt-BR" sz="28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7640815" y="3347413"/>
            <a:ext cx="16816334" cy="2930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7536" tIns="48768" rIns="97536" bIns="4876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09884"/>
            <a:r>
              <a:rPr lang="pt-BR" sz="3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TÍTULO DO ARTIGO</a:t>
            </a:r>
          </a:p>
          <a:p>
            <a:pPr algn="ctr" defTabSz="809884"/>
            <a:endParaRPr lang="pt-BR" sz="32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pt-BR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Maria Mariana</a:t>
            </a:r>
            <a:r>
              <a:rPr lang="pt-BR" sz="32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Mariana Maria</a:t>
            </a:r>
            <a:r>
              <a:rPr lang="pt-BR" sz="32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en-US" sz="4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809884"/>
            <a:endParaRPr lang="pt-BR" sz="32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809884"/>
            <a:r>
              <a:rPr lang="pt-BR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Instituto </a:t>
            </a: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Superior de Contabilidade e Auditoria de Moçambique (ISCAM) </a:t>
            </a:r>
            <a:r>
              <a:rPr lang="pt-BR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maria.mariana@iscam.ac.mz</a:t>
            </a:r>
            <a:r>
              <a:rPr lang="pt-BR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defTabSz="809884"/>
            <a:r>
              <a:rPr lang="pt-BR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 Universidade </a:t>
            </a: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Eduardo </a:t>
            </a:r>
            <a:r>
              <a:rPr lang="pt-BR" sz="28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Mondlane</a:t>
            </a:r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(UEM) </a:t>
            </a:r>
            <a:r>
              <a:rPr lang="pt-BR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mariana.maria@gmail.com</a:t>
            </a:r>
            <a:r>
              <a:rPr lang="pt-BR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Text Box 704"/>
          <p:cNvSpPr txBox="1">
            <a:spLocks noChangeArrowheads="1"/>
          </p:cNvSpPr>
          <p:nvPr/>
        </p:nvSpPr>
        <p:spPr bwMode="auto">
          <a:xfrm>
            <a:off x="10438721" y="38609441"/>
            <a:ext cx="10135279" cy="100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3" rIns="91687" bIns="45843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478088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Correspondência: Maria Mariana – 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mari@gmail.com</a:t>
            </a:r>
            <a:r>
              <a:rPr lang="pt-BR" alt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Right Triangle 12"/>
          <p:cNvSpPr/>
          <p:nvPr/>
        </p:nvSpPr>
        <p:spPr>
          <a:xfrm>
            <a:off x="1" y="-293644"/>
            <a:ext cx="12165496" cy="3359432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/>
          <p:nvPr/>
        </p:nvPicPr>
        <p:blipFill>
          <a:blip r:embed="rId6"/>
          <a:stretch>
            <a:fillRect/>
          </a:stretch>
        </p:blipFill>
        <p:spPr>
          <a:xfrm>
            <a:off x="278297" y="1479114"/>
            <a:ext cx="5764694" cy="128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8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715</TotalTime>
  <Words>60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Aharoni</vt:lpstr>
      <vt:lpstr>Arial</vt:lpstr>
      <vt:lpstr>Arial Black</vt:lpstr>
      <vt:lpstr>Calibri</vt:lpstr>
      <vt:lpstr>Calibri Light</vt:lpstr>
      <vt:lpstr>Times New Roman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Valentim Macuacua</dc:creator>
  <cp:lastModifiedBy>vmacuacua</cp:lastModifiedBy>
  <cp:revision>23</cp:revision>
  <dcterms:created xsi:type="dcterms:W3CDTF">2019-09-16T12:29:22Z</dcterms:created>
  <dcterms:modified xsi:type="dcterms:W3CDTF">2024-06-14T07:56:53Z</dcterms:modified>
</cp:coreProperties>
</file>