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CC0000"/>
    <a:srgbClr val="FF0000"/>
    <a:srgbClr val="2FA5C1"/>
    <a:srgbClr val="D224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5" d="100"/>
          <a:sy n="15" d="100"/>
        </p:scale>
        <p:origin x="262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43D48-1F05-485C-A3B4-7FCA95C393DB}" type="datetimeFigureOut">
              <a:rPr lang="pt-BR" smtClean="0"/>
              <a:t>18/07/2022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CB766-3F3E-4419-B9A2-06003A66576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2057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43D48-1F05-485C-A3B4-7FCA95C393DB}" type="datetimeFigureOut">
              <a:rPr lang="pt-BR" smtClean="0"/>
              <a:t>18/07/2022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CB766-3F3E-4419-B9A2-06003A66576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3065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43D48-1F05-485C-A3B4-7FCA95C393DB}" type="datetimeFigureOut">
              <a:rPr lang="pt-BR" smtClean="0"/>
              <a:t>18/07/2022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CB766-3F3E-4419-B9A2-06003A66576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207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43D48-1F05-485C-A3B4-7FCA95C393DB}" type="datetimeFigureOut">
              <a:rPr lang="pt-BR" smtClean="0"/>
              <a:t>18/07/2022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CB766-3F3E-4419-B9A2-06003A66576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4362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43D48-1F05-485C-A3B4-7FCA95C393DB}" type="datetimeFigureOut">
              <a:rPr lang="pt-BR" smtClean="0"/>
              <a:t>18/07/2022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CB766-3F3E-4419-B9A2-06003A66576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9348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43D48-1F05-485C-A3B4-7FCA95C393DB}" type="datetimeFigureOut">
              <a:rPr lang="pt-BR" smtClean="0"/>
              <a:t>18/07/2022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CB766-3F3E-4419-B9A2-06003A66576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3512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43D48-1F05-485C-A3B4-7FCA95C393DB}" type="datetimeFigureOut">
              <a:rPr lang="pt-BR" smtClean="0"/>
              <a:t>18/07/2022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CB766-3F3E-4419-B9A2-06003A66576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6294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43D48-1F05-485C-A3B4-7FCA95C393DB}" type="datetimeFigureOut">
              <a:rPr lang="pt-BR" smtClean="0"/>
              <a:t>18/07/2022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CB766-3F3E-4419-B9A2-06003A66576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6392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43D48-1F05-485C-A3B4-7FCA95C393DB}" type="datetimeFigureOut">
              <a:rPr lang="pt-BR" smtClean="0"/>
              <a:t>18/07/2022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CB766-3F3E-4419-B9A2-06003A66576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2105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43D48-1F05-485C-A3B4-7FCA95C393DB}" type="datetimeFigureOut">
              <a:rPr lang="pt-BR" smtClean="0"/>
              <a:t>18/07/2022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CB766-3F3E-4419-B9A2-06003A66576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1258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43D48-1F05-485C-A3B4-7FCA95C393DB}" type="datetimeFigureOut">
              <a:rPr lang="pt-BR" smtClean="0"/>
              <a:t>18/07/2022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CB766-3F3E-4419-B9A2-06003A66576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2986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543D48-1F05-485C-A3B4-7FCA95C393DB}" type="datetimeFigureOut">
              <a:rPr lang="pt-BR" smtClean="0"/>
              <a:t>18/07/2022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1CB766-3F3E-4419-B9A2-06003A66576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3324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2"/>
          <p:cNvSpPr txBox="1">
            <a:spLocks noChangeArrowheads="1"/>
          </p:cNvSpPr>
          <p:nvPr/>
        </p:nvSpPr>
        <p:spPr bwMode="auto">
          <a:xfrm>
            <a:off x="5472062" y="3739222"/>
            <a:ext cx="183451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3600" b="1" dirty="0"/>
              <a:t>TÍTULO DO TRABALHO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1650448" y="6872658"/>
            <a:ext cx="13386373" cy="769441"/>
          </a:xfrm>
          <a:prstGeom prst="rect">
            <a:avLst/>
          </a:prstGeom>
          <a:solidFill>
            <a:srgbClr val="990000"/>
          </a:solidFill>
          <a:ln w="88900" cap="sq">
            <a:solidFill>
              <a:srgbClr val="2FA5C1"/>
            </a:solidFill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4400" dirty="0">
                <a:solidFill>
                  <a:schemeClr val="bg1"/>
                </a:solidFill>
                <a:latin typeface="Arial Black" panose="020B0A04020102020204" pitchFamily="34" charset="0"/>
              </a:rPr>
              <a:t>INTRODUÇÃO</a:t>
            </a:r>
          </a:p>
        </p:txBody>
      </p:sp>
      <p:sp>
        <p:nvSpPr>
          <p:cNvPr id="9" name="CaixaDeTexto 41"/>
          <p:cNvSpPr txBox="1">
            <a:spLocks noChangeArrowheads="1"/>
          </p:cNvSpPr>
          <p:nvPr/>
        </p:nvSpPr>
        <p:spPr bwMode="auto">
          <a:xfrm>
            <a:off x="1650448" y="8201820"/>
            <a:ext cx="12994189" cy="14865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478088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478088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478088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478088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/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endParaRPr lang="pt-BR" alt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xxxxxxxxxxxxxxxxxxxxxxxxx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xxxxxxxxxxxxxxxxxxxxxxxxxx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</p:txBody>
      </p:sp>
      <p:sp>
        <p:nvSpPr>
          <p:cNvPr id="10" name="CaixaDeTexto 41"/>
          <p:cNvSpPr txBox="1">
            <a:spLocks noChangeArrowheads="1"/>
          </p:cNvSpPr>
          <p:nvPr/>
        </p:nvSpPr>
        <p:spPr bwMode="auto">
          <a:xfrm>
            <a:off x="15479901" y="8242163"/>
            <a:ext cx="13088171" cy="119109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478088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478088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478088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478088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/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endParaRPr lang="pt-BR" alt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xxxxxxxxxxxxxxxxxxxxxxxxx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xxxxxxxxxxxxxxxxxxxxxxxxxx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algn="just"/>
            <a:endParaRPr lang="pt-BR" alt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alt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 Box 704"/>
          <p:cNvSpPr txBox="1">
            <a:spLocks noChangeArrowheads="1"/>
          </p:cNvSpPr>
          <p:nvPr/>
        </p:nvSpPr>
        <p:spPr bwMode="auto">
          <a:xfrm>
            <a:off x="15373388" y="22446897"/>
            <a:ext cx="13177910" cy="96483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87" tIns="45843" rIns="91687" bIns="45843"/>
          <a:lstStyle>
            <a:lvl1pPr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478088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478088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478088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478088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/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	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endParaRPr lang="pt-BR" alt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x xxxxxxxxxxxxxxxxxxxxxxxxxxxxxxxxxxxxxxxxxxxxxxxxxxxxxxxxxxxxxxxxxxxxxxxxxxxxxxxxxxxxxxxxxxxxxxxxxxxxxxxxxxxxxxxxxxxxxxxxxxxxxxxxxxxxxxxxxxxxxxxxxxxxxxxxxxxxxxxxxxxxxxxxxxxxxxxxxxxxxxxxxxxxxxxxxxxxxxxxxxxxxx</a:t>
            </a:r>
          </a:p>
        </p:txBody>
      </p:sp>
      <p:sp>
        <p:nvSpPr>
          <p:cNvPr id="15" name="CaixaDeTexto 41"/>
          <p:cNvSpPr txBox="1">
            <a:spLocks noChangeArrowheads="1"/>
          </p:cNvSpPr>
          <p:nvPr/>
        </p:nvSpPr>
        <p:spPr bwMode="auto">
          <a:xfrm>
            <a:off x="1650448" y="25568555"/>
            <a:ext cx="12773891" cy="109260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478088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478088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478088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478088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/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endParaRPr lang="pt-BR" alt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xxxxxxxxxxxxxxxxxxxxxxxxx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</p:txBody>
      </p:sp>
      <p:sp>
        <p:nvSpPr>
          <p:cNvPr id="20" name="Text Box 704"/>
          <p:cNvSpPr txBox="1">
            <a:spLocks noChangeArrowheads="1"/>
          </p:cNvSpPr>
          <p:nvPr/>
        </p:nvSpPr>
        <p:spPr bwMode="auto">
          <a:xfrm>
            <a:off x="15482874" y="34036810"/>
            <a:ext cx="13085199" cy="36933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87" tIns="45843" rIns="91687" bIns="45843"/>
          <a:lstStyle>
            <a:lvl1pPr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478088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478088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478088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478088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/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	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endParaRPr lang="pt-BR" alt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15479901" y="6872657"/>
            <a:ext cx="13088172" cy="769441"/>
          </a:xfrm>
          <a:prstGeom prst="rect">
            <a:avLst/>
          </a:prstGeom>
          <a:solidFill>
            <a:srgbClr val="990000"/>
          </a:solidFill>
          <a:ln w="88900" cap="sq">
            <a:solidFill>
              <a:srgbClr val="2FA5C1"/>
            </a:solidFill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4400" dirty="0">
                <a:solidFill>
                  <a:schemeClr val="bg1"/>
                </a:solidFill>
                <a:latin typeface="Arial Black" panose="020B0A04020102020204" pitchFamily="34" charset="0"/>
              </a:rPr>
              <a:t>RESULTADOS E DISCUSSÃO</a:t>
            </a:r>
          </a:p>
        </p:txBody>
      </p:sp>
      <p:sp>
        <p:nvSpPr>
          <p:cNvPr id="21" name="CaixaDeTexto 20"/>
          <p:cNvSpPr txBox="1"/>
          <p:nvPr/>
        </p:nvSpPr>
        <p:spPr>
          <a:xfrm>
            <a:off x="1650448" y="23956306"/>
            <a:ext cx="12773891" cy="769441"/>
          </a:xfrm>
          <a:prstGeom prst="rect">
            <a:avLst/>
          </a:prstGeom>
          <a:solidFill>
            <a:srgbClr val="990000"/>
          </a:solidFill>
          <a:ln w="88900" cap="sq">
            <a:solidFill>
              <a:srgbClr val="2FA5C1"/>
            </a:solidFill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4400" dirty="0">
                <a:solidFill>
                  <a:schemeClr val="bg1"/>
                </a:solidFill>
                <a:latin typeface="Arial Black" panose="020B0A04020102020204" pitchFamily="34" charset="0"/>
              </a:rPr>
              <a:t>METODOLOGIA</a:t>
            </a:r>
          </a:p>
        </p:txBody>
      </p:sp>
      <p:sp>
        <p:nvSpPr>
          <p:cNvPr id="27" name="CaixaDeTexto 26"/>
          <p:cNvSpPr txBox="1"/>
          <p:nvPr/>
        </p:nvSpPr>
        <p:spPr>
          <a:xfrm>
            <a:off x="15390161" y="20798180"/>
            <a:ext cx="13177911" cy="769441"/>
          </a:xfrm>
          <a:prstGeom prst="rect">
            <a:avLst/>
          </a:prstGeom>
          <a:solidFill>
            <a:srgbClr val="990000"/>
          </a:solidFill>
          <a:ln w="88900" cap="sq">
            <a:solidFill>
              <a:srgbClr val="2FA5C1"/>
            </a:solidFill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4400" dirty="0">
                <a:solidFill>
                  <a:schemeClr val="bg1"/>
                </a:solidFill>
                <a:latin typeface="Arial Black" panose="020B0A04020102020204" pitchFamily="34" charset="0"/>
              </a:rPr>
              <a:t>CONCLUSÃO</a:t>
            </a:r>
          </a:p>
        </p:txBody>
      </p:sp>
      <p:sp>
        <p:nvSpPr>
          <p:cNvPr id="29" name="CaixaDeTexto 28"/>
          <p:cNvSpPr txBox="1"/>
          <p:nvPr/>
        </p:nvSpPr>
        <p:spPr>
          <a:xfrm>
            <a:off x="15036820" y="32987352"/>
            <a:ext cx="13531252" cy="769441"/>
          </a:xfrm>
          <a:prstGeom prst="rect">
            <a:avLst/>
          </a:prstGeom>
          <a:solidFill>
            <a:srgbClr val="990000"/>
          </a:solidFill>
          <a:ln w="88900" cap="sq">
            <a:solidFill>
              <a:srgbClr val="2FA5C1"/>
            </a:solidFill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4400" dirty="0">
                <a:solidFill>
                  <a:schemeClr val="bg1"/>
                </a:solidFill>
                <a:latin typeface="Arial Black" panose="020B0A04020102020204" pitchFamily="34" charset="0"/>
              </a:rPr>
              <a:t>BIBLIOGRAFIA</a:t>
            </a:r>
          </a:p>
        </p:txBody>
      </p:sp>
      <p:pic>
        <p:nvPicPr>
          <p:cNvPr id="22" name="Picture 1" descr="image00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3059" y="532934"/>
            <a:ext cx="2514600" cy="884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1142856"/>
              </p:ext>
            </p:extLst>
          </p:nvPr>
        </p:nvGraphicFramePr>
        <p:xfrm>
          <a:off x="0" y="-223976"/>
          <a:ext cx="30275214" cy="3289764"/>
        </p:xfrm>
        <a:graphic>
          <a:graphicData uri="http://schemas.openxmlformats.org/drawingml/2006/table">
            <a:tbl>
              <a:tblPr/>
              <a:tblGrid>
                <a:gridCol w="30275214">
                  <a:extLst>
                    <a:ext uri="{9D8B030D-6E8A-4147-A177-3AD203B41FA5}">
                      <a16:colId xmlns:a16="http://schemas.microsoft.com/office/drawing/2014/main" val="836362495"/>
                    </a:ext>
                  </a:extLst>
                </a:gridCol>
              </a:tblGrid>
              <a:tr h="328976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99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7863996"/>
                  </a:ext>
                </a:extLst>
              </a:tr>
            </a:tbl>
          </a:graphicData>
        </a:graphic>
      </p:graphicFrame>
      <p:sp>
        <p:nvSpPr>
          <p:cNvPr id="23" name="CaixaDeTexto 2"/>
          <p:cNvSpPr txBox="1">
            <a:spLocks noChangeArrowheads="1"/>
          </p:cNvSpPr>
          <p:nvPr/>
        </p:nvSpPr>
        <p:spPr bwMode="auto">
          <a:xfrm>
            <a:off x="6742513" y="946085"/>
            <a:ext cx="18345150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8800" b="1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XIII</a:t>
            </a:r>
            <a:r>
              <a:rPr lang="pt-BR" altLang="pt-BR" sz="4800" b="1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JORNADAS CIENTÍFICAS</a:t>
            </a:r>
          </a:p>
        </p:txBody>
      </p:sp>
      <p:sp>
        <p:nvSpPr>
          <p:cNvPr id="24" name="Rectangle 4"/>
          <p:cNvSpPr>
            <a:spLocks noChangeArrowheads="1"/>
          </p:cNvSpPr>
          <p:nvPr/>
        </p:nvSpPr>
        <p:spPr bwMode="auto">
          <a:xfrm>
            <a:off x="4648859" y="4406239"/>
            <a:ext cx="17853862" cy="15758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7536" tIns="48768" rIns="97536" bIns="4876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809884"/>
            <a:r>
              <a:rPr lang="pt-BR" sz="32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Autores</a:t>
            </a:r>
            <a:r>
              <a:rPr lang="pt-BR" sz="3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Maria Mariana</a:t>
            </a:r>
            <a:r>
              <a:rPr lang="pt-BR" sz="3200" baseline="30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r>
              <a:rPr lang="pt-BR" sz="3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 Mariana Maria</a:t>
            </a:r>
            <a:r>
              <a:rPr lang="pt-BR" sz="3200" baseline="30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pt-BR" sz="3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 </a:t>
            </a:r>
            <a:r>
              <a:rPr lang="pt-BR" sz="3200" b="1" dirty="0">
                <a:solidFill>
                  <a:srgbClr val="000000"/>
                </a:solidFill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(máximo de 7 autores)</a:t>
            </a:r>
            <a:endParaRPr lang="en-US" sz="32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defTabSz="809884"/>
            <a:endParaRPr lang="en-US" sz="3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809884"/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1-Instituto Superior de </a:t>
            </a:r>
            <a:r>
              <a:rPr lang="en-US" sz="32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Contabilidade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Auditoria </a:t>
            </a:r>
            <a:r>
              <a:rPr lang="en-US" sz="32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Moçambique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ISCAM; 2- XXXXXXX-UEM; ……</a:t>
            </a:r>
            <a:endParaRPr lang="en-US" altLang="en-US" sz="3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 Box 704"/>
          <p:cNvSpPr txBox="1">
            <a:spLocks noChangeArrowheads="1"/>
          </p:cNvSpPr>
          <p:nvPr/>
        </p:nvSpPr>
        <p:spPr bwMode="auto">
          <a:xfrm>
            <a:off x="10438721" y="38609441"/>
            <a:ext cx="7489061" cy="1001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87" tIns="45843" rIns="91687" bIns="45843"/>
          <a:lstStyle>
            <a:lvl1pPr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478088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478088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478088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478088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/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Correspondência: Maria Mariana</a:t>
            </a:r>
          </a:p>
        </p:txBody>
      </p:sp>
      <p:sp>
        <p:nvSpPr>
          <p:cNvPr id="13" name="Right Triangle 12"/>
          <p:cNvSpPr/>
          <p:nvPr/>
        </p:nvSpPr>
        <p:spPr>
          <a:xfrm>
            <a:off x="1" y="-293644"/>
            <a:ext cx="12165496" cy="3359432"/>
          </a:xfrm>
          <a:prstGeom prst="rt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2" name="Picture 31"/>
          <p:cNvPicPr/>
          <p:nvPr/>
        </p:nvPicPr>
        <p:blipFill>
          <a:blip r:embed="rId3"/>
          <a:stretch>
            <a:fillRect/>
          </a:stretch>
        </p:blipFill>
        <p:spPr>
          <a:xfrm>
            <a:off x="278297" y="1479114"/>
            <a:ext cx="5764694" cy="1283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61890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692</TotalTime>
  <Words>46</Words>
  <Application>Microsoft Office PowerPoint</Application>
  <PresentationFormat>Custom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Aharoni</vt:lpstr>
      <vt:lpstr>Arial</vt:lpstr>
      <vt:lpstr>Arial Black</vt:lpstr>
      <vt:lpstr>Calibri</vt:lpstr>
      <vt:lpstr>Calibri Light</vt:lpstr>
      <vt:lpstr>Times New Roman</vt:lpstr>
      <vt:lpstr>Tema do Office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Valentim Macuacua</dc:creator>
  <cp:lastModifiedBy>Valentim Macuacua</cp:lastModifiedBy>
  <cp:revision>20</cp:revision>
  <dcterms:created xsi:type="dcterms:W3CDTF">2019-09-16T12:29:22Z</dcterms:created>
  <dcterms:modified xsi:type="dcterms:W3CDTF">2022-07-18T12:47:02Z</dcterms:modified>
</cp:coreProperties>
</file>