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FF0000"/>
    <a:srgbClr val="2FA5C1"/>
    <a:srgbClr val="D22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5" d="100"/>
          <a:sy n="15" d="100"/>
        </p:scale>
        <p:origin x="26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5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06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0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36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4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51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29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9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10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5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9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3D48-1F05-485C-A3B4-7FCA95C393DB}" type="datetimeFigureOut">
              <a:rPr lang="pt-BR" smtClean="0"/>
              <a:t>18/07/2022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B766-3F3E-4419-B9A2-06003A6657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32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5472062" y="3739222"/>
            <a:ext cx="18345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600" b="1" dirty="0"/>
              <a:t>TÍTULO DO TRABALHO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50448" y="6872658"/>
            <a:ext cx="13386373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>
                <a:solidFill>
                  <a:schemeClr val="bg1"/>
                </a:solidFill>
                <a:latin typeface="Arial Black" panose="020B0A04020102020204" pitchFamily="34" charset="0"/>
              </a:rPr>
              <a:t>INTRODUÇÃO</a:t>
            </a:r>
          </a:p>
        </p:txBody>
      </p:sp>
      <p:sp>
        <p:nvSpPr>
          <p:cNvPr id="9" name="CaixaDeTexto 41"/>
          <p:cNvSpPr txBox="1">
            <a:spLocks noChangeArrowheads="1"/>
          </p:cNvSpPr>
          <p:nvPr/>
        </p:nvSpPr>
        <p:spPr bwMode="auto">
          <a:xfrm>
            <a:off x="1650448" y="8201820"/>
            <a:ext cx="12994189" cy="1486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0" name="CaixaDeTexto 41"/>
          <p:cNvSpPr txBox="1">
            <a:spLocks noChangeArrowheads="1"/>
          </p:cNvSpPr>
          <p:nvPr/>
        </p:nvSpPr>
        <p:spPr bwMode="auto">
          <a:xfrm>
            <a:off x="15479901" y="8242163"/>
            <a:ext cx="13088171" cy="1191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704"/>
          <p:cNvSpPr txBox="1">
            <a:spLocks noChangeArrowheads="1"/>
          </p:cNvSpPr>
          <p:nvPr/>
        </p:nvSpPr>
        <p:spPr bwMode="auto">
          <a:xfrm>
            <a:off x="15373388" y="22446897"/>
            <a:ext cx="13177910" cy="964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3" rIns="91687" bIns="45843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x 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5" name="CaixaDeTexto 41"/>
          <p:cNvSpPr txBox="1">
            <a:spLocks noChangeArrowheads="1"/>
          </p:cNvSpPr>
          <p:nvPr/>
        </p:nvSpPr>
        <p:spPr bwMode="auto">
          <a:xfrm>
            <a:off x="1650448" y="25568555"/>
            <a:ext cx="12773891" cy="1092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" name="Text Box 704"/>
          <p:cNvSpPr txBox="1">
            <a:spLocks noChangeArrowheads="1"/>
          </p:cNvSpPr>
          <p:nvPr/>
        </p:nvSpPr>
        <p:spPr bwMode="auto">
          <a:xfrm>
            <a:off x="15482874" y="34036810"/>
            <a:ext cx="13085199" cy="369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3" rIns="91687" bIns="45843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5479901" y="6872657"/>
            <a:ext cx="13088172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>
                <a:solidFill>
                  <a:schemeClr val="bg1"/>
                </a:solidFill>
                <a:latin typeface="Arial Black" panose="020B0A04020102020204" pitchFamily="34" charset="0"/>
              </a:rPr>
              <a:t>RESULTADOS E DISCUSSÃO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650448" y="23956306"/>
            <a:ext cx="12773891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>
                <a:solidFill>
                  <a:schemeClr val="bg1"/>
                </a:solidFill>
                <a:latin typeface="Arial Black" panose="020B0A04020102020204" pitchFamily="34" charset="0"/>
              </a:rPr>
              <a:t>METODOLOGIA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5390161" y="20798180"/>
            <a:ext cx="13177911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>
                <a:solidFill>
                  <a:schemeClr val="bg1"/>
                </a:solidFill>
                <a:latin typeface="Arial Black" panose="020B0A04020102020204" pitchFamily="34" charset="0"/>
              </a:rPr>
              <a:t>CONCLUSÃO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5036820" y="32987352"/>
            <a:ext cx="13531252" cy="769441"/>
          </a:xfrm>
          <a:prstGeom prst="rect">
            <a:avLst/>
          </a:prstGeom>
          <a:solidFill>
            <a:srgbClr val="990000"/>
          </a:solidFill>
          <a:ln w="88900" cap="sq">
            <a:solidFill>
              <a:srgbClr val="2FA5C1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>
                <a:solidFill>
                  <a:schemeClr val="bg1"/>
                </a:solidFill>
                <a:latin typeface="Arial Black" panose="020B0A04020102020204" pitchFamily="34" charset="0"/>
              </a:rPr>
              <a:t>BIBLIOGRAFIA</a:t>
            </a:r>
          </a:p>
        </p:txBody>
      </p:sp>
      <p:pic>
        <p:nvPicPr>
          <p:cNvPr id="22" name="Picture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059" y="532934"/>
            <a:ext cx="2514600" cy="88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42856"/>
              </p:ext>
            </p:extLst>
          </p:nvPr>
        </p:nvGraphicFramePr>
        <p:xfrm>
          <a:off x="0" y="-223976"/>
          <a:ext cx="30275214" cy="3289764"/>
        </p:xfrm>
        <a:graphic>
          <a:graphicData uri="http://schemas.openxmlformats.org/drawingml/2006/table">
            <a:tbl>
              <a:tblPr/>
              <a:tblGrid>
                <a:gridCol w="30275214">
                  <a:extLst>
                    <a:ext uri="{9D8B030D-6E8A-4147-A177-3AD203B41FA5}">
                      <a16:colId xmlns:a16="http://schemas.microsoft.com/office/drawing/2014/main" val="836362495"/>
                    </a:ext>
                  </a:extLst>
                </a:gridCol>
              </a:tblGrid>
              <a:tr h="32897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63996"/>
                  </a:ext>
                </a:extLst>
              </a:tr>
            </a:tbl>
          </a:graphicData>
        </a:graphic>
      </p:graphicFrame>
      <p:sp>
        <p:nvSpPr>
          <p:cNvPr id="23" name="CaixaDeTexto 2"/>
          <p:cNvSpPr txBox="1">
            <a:spLocks noChangeArrowheads="1"/>
          </p:cNvSpPr>
          <p:nvPr/>
        </p:nvSpPr>
        <p:spPr bwMode="auto">
          <a:xfrm>
            <a:off x="6742513" y="946085"/>
            <a:ext cx="183451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XIII</a:t>
            </a:r>
            <a:r>
              <a:rPr lang="pt-BR" altLang="pt-BR" sz="4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JORNADAS CIENTÍFICAS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4648859" y="4406239"/>
            <a:ext cx="17853862" cy="157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7536" tIns="48768" rIns="97536" bIns="4876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09884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Autores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Maria Mariana</a:t>
            </a:r>
            <a:r>
              <a:rPr lang="pt-BR" sz="32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Mariana Maria</a:t>
            </a:r>
            <a:r>
              <a:rPr lang="pt-BR" sz="32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pt-BR" sz="3200" b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(máximo de 7 autores)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809884"/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9884"/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1-Instituto Superior de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Contabilidade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Auditoria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Moçambique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ISCAM; 2- XXXXXXX-UEM; ……</a:t>
            </a:r>
            <a:endParaRPr lang="en-US" alt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04"/>
          <p:cNvSpPr txBox="1">
            <a:spLocks noChangeArrowheads="1"/>
          </p:cNvSpPr>
          <p:nvPr/>
        </p:nvSpPr>
        <p:spPr bwMode="auto">
          <a:xfrm>
            <a:off x="10438721" y="38609441"/>
            <a:ext cx="7489061" cy="100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3" rIns="91687" bIns="45843"/>
          <a:lstStyle>
            <a:lvl1pPr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78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Correspondência: Maria Mariana</a:t>
            </a:r>
          </a:p>
        </p:txBody>
      </p:sp>
      <p:sp>
        <p:nvSpPr>
          <p:cNvPr id="13" name="Right Triangle 12"/>
          <p:cNvSpPr/>
          <p:nvPr/>
        </p:nvSpPr>
        <p:spPr>
          <a:xfrm>
            <a:off x="1" y="-293644"/>
            <a:ext cx="12165496" cy="335943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/>
          <p:nvPr/>
        </p:nvPicPr>
        <p:blipFill>
          <a:blip r:embed="rId3"/>
          <a:stretch>
            <a:fillRect/>
          </a:stretch>
        </p:blipFill>
        <p:spPr>
          <a:xfrm>
            <a:off x="278297" y="1479114"/>
            <a:ext cx="5764694" cy="128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89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46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Times New Roman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Valentim Macuacua</dc:creator>
  <cp:lastModifiedBy>Valentim Macuacua</cp:lastModifiedBy>
  <cp:revision>20</cp:revision>
  <dcterms:created xsi:type="dcterms:W3CDTF">2019-09-16T12:29:22Z</dcterms:created>
  <dcterms:modified xsi:type="dcterms:W3CDTF">2022-07-18T12:47:02Z</dcterms:modified>
</cp:coreProperties>
</file>